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5EB9-8F55-4EAA-907B-1E6DB24F82E6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8E6-ACFC-40BE-A3C4-205359BAA8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935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5EB9-8F55-4EAA-907B-1E6DB24F82E6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8E6-ACFC-40BE-A3C4-205359BAA8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897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5EB9-8F55-4EAA-907B-1E6DB24F82E6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8E6-ACFC-40BE-A3C4-205359BAA8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518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5EB9-8F55-4EAA-907B-1E6DB24F82E6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8E6-ACFC-40BE-A3C4-205359BAA8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308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5EB9-8F55-4EAA-907B-1E6DB24F82E6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8E6-ACFC-40BE-A3C4-205359BAA8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984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5EB9-8F55-4EAA-907B-1E6DB24F82E6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8E6-ACFC-40BE-A3C4-205359BAA8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76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5EB9-8F55-4EAA-907B-1E6DB24F82E6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8E6-ACFC-40BE-A3C4-205359BAA8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113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5EB9-8F55-4EAA-907B-1E6DB24F82E6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8E6-ACFC-40BE-A3C4-205359BAA8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66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5EB9-8F55-4EAA-907B-1E6DB24F82E6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8E6-ACFC-40BE-A3C4-205359BAA8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160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5EB9-8F55-4EAA-907B-1E6DB24F82E6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8E6-ACFC-40BE-A3C4-205359BAA8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5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5EB9-8F55-4EAA-907B-1E6DB24F82E6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8E6-ACFC-40BE-A3C4-205359BAA8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15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A5EB9-8F55-4EAA-907B-1E6DB24F82E6}" type="datetimeFigureOut">
              <a:rPr lang="uk-UA" smtClean="0"/>
              <a:t>11.12.2025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38E6-ACFC-40BE-A3C4-205359BAA8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7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4" y="-4354"/>
            <a:ext cx="8577943" cy="6862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4115" y="1543277"/>
            <a:ext cx="9144000" cy="23876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Активне дозвілля – </a:t>
            </a:r>
            <a:br>
              <a:rPr lang="uk-UA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хороше навчання</a:t>
            </a:r>
            <a:endParaRPr lang="uk-UA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0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89" y="2104572"/>
            <a:ext cx="3372614" cy="25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5543" cy="3476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49" y="2"/>
            <a:ext cx="3415823" cy="4644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3086" y="4818743"/>
            <a:ext cx="947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Студенти та співробітники коледжу надіслали допомогу випускнику коледжу, що зараз боронить Україну, і написали листи подяки.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8199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0" y="812800"/>
            <a:ext cx="6995886" cy="5246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0971" y="1596571"/>
            <a:ext cx="436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Толока з  прибирання території коледжу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64067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021" y="235857"/>
            <a:ext cx="3744686" cy="49929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43" y="972457"/>
            <a:ext cx="3921578" cy="5228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592" y="1578152"/>
            <a:ext cx="3483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Толока з  прибирання території коледжу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53227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0874" cy="5387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74" y="3643086"/>
            <a:ext cx="4308994" cy="32149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26" y="0"/>
            <a:ext cx="4702387" cy="3541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1871" y="1170578"/>
            <a:ext cx="219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Гра «Мафія»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69481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4323" cy="5133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19" y="1"/>
            <a:ext cx="3855930" cy="5133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4126" y="641719"/>
            <a:ext cx="5133751" cy="38503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7084" y="531222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Ярмарок для допомоги ЗСУ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54270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"/>
            <a:ext cx="4350660" cy="326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40" y="138385"/>
            <a:ext cx="5210459" cy="3911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82" y="3028851"/>
            <a:ext cx="2699658" cy="359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095" y="3487173"/>
            <a:ext cx="34853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Студенти запрошували  абітурієнтів і мешканців міста на ярмарок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5867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5" y="1"/>
            <a:ext cx="3396344" cy="45237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84" y="2714171"/>
            <a:ext cx="4273316" cy="32076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200" y="0"/>
            <a:ext cx="4195097" cy="314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2543" y="3244173"/>
            <a:ext cx="33092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Спортивне життя</a:t>
            </a:r>
          </a:p>
          <a:p>
            <a:pPr algn="ctr"/>
            <a:endParaRPr lang="uk-UA" sz="3600" dirty="0" smtClean="0"/>
          </a:p>
          <a:p>
            <a:pPr algn="ctr"/>
            <a:r>
              <a:rPr lang="uk-UA" sz="2000" dirty="0" smtClean="0"/>
              <a:t>Турнір з </a:t>
            </a:r>
            <a:r>
              <a:rPr lang="uk-UA" sz="2000" dirty="0" err="1" smtClean="0"/>
              <a:t>мініфутболу</a:t>
            </a:r>
            <a:r>
              <a:rPr lang="uk-UA" sz="2000" dirty="0" smtClean="0"/>
              <a:t>; шаховий турнір; турнір з волейболу серед студентів.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22946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" y="0"/>
            <a:ext cx="4629934" cy="3486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91" y="3430858"/>
            <a:ext cx="3304923" cy="3321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14" y="-1"/>
            <a:ext cx="4151086" cy="5511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057" y="3660561"/>
            <a:ext cx="450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Гра «Бункер».</a:t>
            </a:r>
          </a:p>
          <a:p>
            <a:pPr algn="ctr"/>
            <a:r>
              <a:rPr lang="uk-UA" sz="3600" dirty="0" smtClean="0"/>
              <a:t>Святкування днів народження.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94246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2" y="-1"/>
            <a:ext cx="5842934" cy="44004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14" y="-1"/>
            <a:ext cx="3468914" cy="6166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743" y="4833257"/>
            <a:ext cx="673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Святкування Дня студента.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969981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75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Активне дозвілля –  хороше навчання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Активне дозвілля –  хороше навчання</dc:title>
  <dc:creator>Book</dc:creator>
  <cp:lastModifiedBy>Book</cp:lastModifiedBy>
  <cp:revision>7</cp:revision>
  <dcterms:created xsi:type="dcterms:W3CDTF">2025-12-11T08:05:55Z</dcterms:created>
  <dcterms:modified xsi:type="dcterms:W3CDTF">2025-12-11T09:10:10Z</dcterms:modified>
</cp:coreProperties>
</file>